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2CFC2-27D9-4B79-AB88-C97510F98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D529B-B647-4646-BD6F-CBA26554BA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B5517-92E5-4A26-B690-8C0AD2C53F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2024-04-26T13:39:11Z</dcterms:modified>
</cp:coreProperties>
</file>