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CFE16-B0E5-41D4-BF79-AF2187C0AB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9D3EE-16C1-455D-AB42-B6D52479F0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E812C6-BD07-4481-AE5D-7601193E17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2024-04-26T19:02:55Z</dcterms:modified>
</cp:coreProperties>
</file>