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7E666C-44B4-4B45-AFC1-7E5733E1CA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634C1C-31A6-42B1-8D5F-E85C508A69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paradigm. The stimulus consisted of 6 periods each lasting 0.5 s. After a 1st fixation period an arrow instructed subjects to shift their attention either to the left or to the right. The 1st motion stimulus comprised 2 RDKs consisting of incoherent motion. The following test stimulus involved presentation of coherent motion defined by the percentage of dots moving in the same direction (5%, 20%, 50%, or 100%, stimulus schemata are shown on the right side). Global motion direction was either to the left or to the right and could be different for the 2 RDKs. After a subsequent 2nd fixation period, a 2nd arrow indicated for which of the 2 RDKs subjects had to indicate the direction of coherent motion (2-alternative forced choice). Valid cueing was applied in 80% of trials. Trials with predefined motion coherence (120 presentations each) served the collection of neuromagnetic responses and were presented randomly interleaved with trials whose motion coherence was varied according to an adaptive staircase procedure in order to determine the psychophysical thresholds.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006EA0-28FE-4A77-B4D0-052134503B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12, December 2008, Pages 2902–2908, </a:t>
            </a:r>
            <a:r>
              <a:rPr lang="en-US" altLang="en-US" sz="1000">
                <a:solidFill>
                  <a:srgbClr val="333333"/>
                </a:solidFill>
                <a:hlinkClick r:id="rId3"/>
              </a:rPr>
              <a:t>https://doi.org/10.1093/cercor/bhn049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paradigm. The stimulus consisted of 6 periods each lasting 0.5 s. After a 1st fixation period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paradigm. The stimulus consisted of 6 periods each lasting 0.5 s. After a 1st fixation period 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2024-04-27T03:43:16Z</dcterms:modified>
</cp:coreProperties>
</file>