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B42E7-8E81-4065-B75E-0370B8CB4C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07812-0CBA-4F89-95FB-EE0E1094F0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Skewness box plots. The percentage of genes greater than (smaller than) the 99% (1%) of the empirical normal is written above (below) each nonnormal box plot. PLIER produces more genes which are skewed left while the other transformations seem to produce more skewed right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3EF38-E7E8-4A89-BED0-E80B5EF6EA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Nonnormal gene. As an example of a gene that is not consistent with normality under any of the 5 transformations, we give the empirical distributions for the same gene under each of the transformations.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3EF38-E7E8-4A89-BED0-E80B5EF6EAE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tatistics/kx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statistics/kx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Biostatistics</a:t>
            </a:r>
            <a:r>
              <a:rPr lang="en-US" altLang="en-US" sz="1000">
                <a:solidFill>
                  <a:srgbClr val="333333"/>
                </a:solidFill>
              </a:rPr>
              <a:t>, Volume 10, Issue 3, July 2009, Pages 446–450,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https://doi.org/10.1093/biostatistics/kxp003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Skewness box plots. The percentage of genes greater than (smaller than) the 99% (1%) of the empirical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40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Biostatistics</a:t>
            </a:r>
            <a:r>
              <a:rPr lang="en-US" altLang="en-US" sz="1000">
                <a:solidFill>
                  <a:srgbClr val="333333"/>
                </a:solidFill>
              </a:rPr>
              <a:t>, Volume 10, Issue 3, July 2009, Pages 446–450,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https://doi.org/10.1093/biostatistics/kxp003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Nonnormal gene. As an example of a gene that is not consistent with normality under any of the 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0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Skewness box plots. The percentage of genes greater than (smaller than) the 99% (1%) of the empirical normal ...</vt:lpstr>
      <vt:lpstr>Fig. 2. Nonnormal gene. As an example of a gene that is not consistent with normality under any of the 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2024-04-27T00:29:39Z</dcterms:modified>
</cp:coreProperties>
</file>