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E41E8F-556E-4151-A56F-6F76578905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B906C8-C52B-461B-B4B6-4E121DBA98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abandoned house overtaken by nature.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Association of Physicians.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400227-40CA-4C0F-AAD8-959FD8FE49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w0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109, Issue 5, May 2016, Pages 353–354,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https://doi.org/10.1093/qjmed/hcw035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An abandoned house overtaken by nature.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An abandoned house overtaken by nature.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2024-09-19T07:48:25Z</dcterms:modified>
</cp:coreProperties>
</file>