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40E9DE-6161-410F-B8AA-6796BC8847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91136C-9812-4C2D-A02C-759669D644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abandoned house overtaken by nature.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Association of Physicians.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05C6F5-4D65-44B6-80AB-AE0E98B0E7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w0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109, Issue 5, May 2016, Pages 353–354,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https://doi.org/10.1093/qjmed/hcw035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An abandoned house overtaken by nature.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An abandoned house overtaken by nature.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2024-05-08T00:12:49Z</dcterms:modified>
</cp:coreProperties>
</file>