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65D97E-B76E-4C26-A366-03D4388A331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ABEF56-46BB-466C-AB44-97DF547EF4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 abandoned house overtaken by nature.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Association of Physicians.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981B6A-1AA0-4269-BB27-61F436552D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w03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109, Issue 5, May 2016, Pages 353–354,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https://doi.org/10.1093/qjmed/hcw035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An abandoned house overtaken by nature.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An abandoned house overtaken by nature.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2024-09-20T05:21:53Z</dcterms:modified>
</cp:coreProperties>
</file>