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B20E25-2A45-4BCF-92D8-9C2253D835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57EC01-C831-4211-BF14-D239972948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69AC4-3D5B-47BE-B9B1-E5F3E4C00F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2024-05-05T05:00:09Z</dcterms:modified>
</cp:coreProperties>
</file>