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868B7A-87E1-48D8-8CC1-14600AAEC9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AAB4AE-781B-40C8-87A6-3DF884F0F13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33871E-0D14-40B7-AA4D-1113374B9C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2024-09-20T21:50:41Z</dcterms:modified>
</cp:coreProperties>
</file>