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CDC32-E1CC-4365-8CD4-CAD9D4B242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FDA97-BB40-4E75-8013-DA5522FD49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7. Stride length (distance from one footprint to the next footprint made by the same foot) as a function of footprint length. A) Early (Late Triassic-Early Jurassic) and later (Late Jurassic-Cretaceous) Mesozoic trackways attributed to “theropods.” Data compiled from numerous published sources and the senior author's unpublished observations. B) Stride length as a function of footprint length in “theropods,” birds, and bipedal ornithischians. Bird trackway data mainly from the senior author's work on zoo and free-living animals, but also from the literature. Although it is unlikely that any individual non-avian dinosaur is represented by more than one point in the graph, many of the struthioniform points represent repeated trackmaking episodes by a small number of individual emus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5F9AA-EB1A-4DDD-A5A3-189E3FAB75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4.6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4, August 2000, Pages 640–663,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https://doi.org/10.1093/icb/40.4.640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7. Stride length (distance from one footprint to the next footprint made by the same foot) as a function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7. Stride length (distance from one footprint to the next footprint made by the same foot) as a function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2024-05-08T15:23:14Z</dcterms:modified>
</cp:coreProperties>
</file>