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629A16-0562-4527-9036-B72EB3095E3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BA5928-FB10-440B-B6DE-14088F030D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7. Stride length (distance from one footprint to the next footprint made by the same foot) as a function of footprint length. A) Early (Late Triassic-Early Jurassic) and later (Late Jurassic-Cretaceous) Mesozoic trackways attributed to “theropods.” Data compiled from numerous published sources and the senior author's unpublished observations. B) Stride length as a function of footprint length in “theropods,” birds, and bipedal ornithischians. Bird trackway data mainly from the senior author's work on zoo and free-living animals, but also from the literature. Although it is unlikely that any individual non-avian dinosaur is represented by more than one point in the graph, many of the struthioniform points represent repeated trackmaking episodes by a small number of individual emus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Society for Integrative and Comparative Biology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85E117-BAB7-457F-881F-74DD143BB81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40.4.6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Zool</a:t>
            </a:r>
            <a:r>
              <a:rPr lang="en-US" altLang="en-US" sz="1000">
                <a:solidFill>
                  <a:srgbClr val="333333"/>
                </a:solidFill>
              </a:rPr>
              <a:t>, Volume 40, Issue 4, August 2000, Pages 640–663,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https://doi.org/10.1093/icb/40.4.640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7. Stride length (distance from one footprint to the next footprint made by the same foot) as a function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7. Stride length (distance from one footprint to the next footprint made by the same foot) as a function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2024-09-20T02:23:40Z</dcterms:modified>
</cp:coreProperties>
</file>