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60F40B-ED90-421D-9BF2-5AC0FCEC08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0B13AF-D72A-49ED-A7B5-84F0D0C3CE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847F60-B8E9-4561-B9A1-51A7905458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2024-04-26T18:52:19Z</dcterms:modified>
</cp:coreProperties>
</file>