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704D48-394A-4FD8-8884-575E7ECDB5D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084478-0945-4E5A-8814-95BFFCD3817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1AFBAE-7AF2-4E17-BC02-BB3929D9100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2024-04-26T22:26:47Z</dcterms:modified>
</cp:coreProperties>
</file>