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E9DDC2-BFC2-4DE6-B2F0-109790C169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7694A1-7C0E-40E7-9FC4-319F52717C0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6AC38-38D8-4D77-879E-D6A76BEAFD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2024-09-19T04:12:25Z</dcterms:modified>
</cp:coreProperties>
</file>