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5E210F-A7ED-41E1-B302-C62B1118A4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AD4B06-7B61-4547-ACC1-3D755247595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D9FC16-F0FE-445F-9638-D6240A12ED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2024-09-20T02:22:02Z</dcterms:modified>
</cp:coreProperties>
</file>