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7D9409-9F0C-49F0-B0AB-D3E70F81F5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BEAF5D-EA5E-4936-9703-507B2C1EE2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59CCE2-A072-4B8D-BECA-7681B3992B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2024-05-08T16:38:06Z</dcterms:modified>
</cp:coreProperties>
</file>