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FF2DF-93EF-4BEA-95EB-2BEDA39729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5417F-138A-4D36-B7FB-EA0A28BD8C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0CFDB-2D07-4063-8F72-FE185BDE04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2024-09-19T05:06:54Z</dcterms:modified>
</cp:coreProperties>
</file>