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901BA-A2D5-405C-BB3B-392A6083F0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197CB-2CC2-484E-ABBE-E28DD91D27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5D0B94-33B5-4E3F-A146-537652CBE3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2024-05-11T03:04:34Z</dcterms:modified>
</cp:coreProperties>
</file>