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9459A42-B5B6-4228-8283-6B775CD813A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A9D9FCE-3EFE-4E14-A036-3AB737FCE28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5598DF9-B1C9-44A8-B87C-3FFA265915A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2024-09-20T02:40:15Z</dcterms:modified>
</cp:coreProperties>
</file>