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21F94-6F76-45C0-98FD-DC731C9186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20DD3-F82F-49A0-8879-DB456BAFCA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Alpha-power effects (8–13 Hz; z-values) in source space during syllable retention (1.25–2.0 s after S1 onset). (A) Positive and negative z-values of the neutral and late-cued condition contrast are plotted on a template. The asterisks indicate a significant difference with P &lt; 0.01. Bar graphs represent condition-wise activity drawn and averaged from the vertices presenting z ≥ 2.5 around insula (peak activity, MNI: 28; 23; −6). Error bars represent within-subject errors. (B) z-Values (z ≤ −2.5 and z ≥ 2.5) of all condition contrasts at left and right hemispheres. z-Values are greatest at the contrast of late-cued and neutral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FB52E-80EA-47B9-812A-3DCC55B35C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1938–1946,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Alpha-power effects (8–13 Hz; z-values) in source space during syllable retention (1.25–2.0 s after S1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Alpha-power effects (8–13 Hz; z-values) in source space during syllable retention (1.25–2.0 s after S1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2024-04-26T06:52:24Z</dcterms:modified>
</cp:coreProperties>
</file>