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C2042D-4357-409E-9660-E2CA240DF2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19ADA5-DB99-4BB4-A60A-CC25B04F2D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9C8E81-5A6B-455E-AB60-685E2470A6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2024-04-27T01:18:28Z</dcterms:modified>
</cp:coreProperties>
</file>