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721E51-759F-4AAE-8DEF-1FE99AE40A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70414D-3012-4A51-8284-02E8CF5D6C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contrast media, iodine, and mannitol on renal cells. HEK 293 (A), LCC-PK1 (B), and MCDK (C) cells were incubated in the presence of 200 mg iodine/mL of iobitridol (IBT) or iodixanol (IXN), of iodine alone (sodium iodine, 100 and 200 mg) and 8% mannitol (hyperosmolar solution) for 3 h. Cell viability was then assessed with CellTiter Proliferation Assay. *P &lt; 0.001 vs. all the other groups; (D) HEK 293, LCC-PK1, and MDCK cells were incubated in the presence of 200 mg iodine/mL of iobitridol or iodixanol for 72 h and then DNA fragmentation was measured by flow cytometry. Data represent the mean±SD of two separate experiments performed in triplicate.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9B6BF7-F721-45DF-990D-3AF9EB0C0D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1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20, October 2008, Pages 2569–2576,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https://doi.org/10.1093/eurheartj/ehn197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Effects of contrast media, iodine, and mannitol on renal cells. HEK 293 (A), LCC-PK1 (B), and MCDK (C)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Effects of contrast media, iodine, and mannitol on renal cells. HEK 293 (A), LCC-PK1 (B), and MCDK (C)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2024-04-26T01:02:38Z</dcterms:modified>
</cp:coreProperties>
</file>