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806CC4-D429-4CF7-A9B2-431E0F774E7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C299BE-FB53-4545-B323-02146C0AB9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Weight (in kilograms) by time to death for male decedents from the Baltimore Longitudinal Study of Aging, Maryland, 1958–2005. Thin solid lines: weight by time to death for a randomly selected male decedent; thick dashed lines: mean weight by time to death for all male decedents (N = 800); thick solid lines: predicted mean weight from model 5 (refer to the Statistical Analysis portion of the text) with 95% confidence interval (shaded region). Participants who died at A) age 60–69 years, B) age 70–79 years, C) age 80–89 years, D) age ≥90 years.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DA2B3-8E0C-479C-B8F0-1F610BCC5A4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Predicted weight (in kilograms) by time to death and age at death for male decedents from the Baltimore Longitudinal Study of Aging, Maryland, 1958–2005. Participants who died at A) age 60–69 years (n = 87), B) age 70–79 years (n = 211), C) age 80–89 years (n = 320), D) age ≥90 years (n = 182). Refer to the Statistical Analysis portion of the text for a description of the models.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DA2B3-8E0C-479C-B8F0-1F610BCC5A4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Predicted weight (in kilograms) by time to death, age at death, and cause of death for male decedents from the Baltimore Longitudinal Study of Aging, Maryland, 1958–2005. Shown are A) cancer deaths (n = 143), B) cardiovascular disease deaths (n = 349), C) other deaths (n = 211).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 The Author 2010. Published by Oxford University Press on behalf of the Johns Hopkins Bloomberg School of Public Health.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B7DA2B3-8E0C-479C-B8F0-1F610BCC5A4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q16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q16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aje/kwq168"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172, Issue 5, 1 September 2010, Pages 558–565, </a:t>
            </a:r>
            <a:r>
              <a:rPr lang="en-US" altLang="en-US" sz="1000">
                <a:solidFill>
                  <a:srgbClr val="333333"/>
                </a:solidFill>
                <a:hlinkClick r:id="rId3"/>
              </a:rPr>
              <a:t>https://doi.org/10.1093/aje/kwq168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Weight (in kilograms) by time to death for male decedents from the Baltimore Longitudinal Study of Aging,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7262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172, Issue 5, 1 September 2010, Pages 558–565, </a:t>
            </a:r>
            <a:r>
              <a:rPr lang="en-US" altLang="en-US" sz="1000">
                <a:solidFill>
                  <a:srgbClr val="333333"/>
                </a:solidFill>
                <a:hlinkClick r:id="rId3"/>
              </a:rPr>
              <a:t>https://doi.org/10.1093/aje/kwq168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Predicted weight (in kilograms) by time to death and age at death for male decedents from the Baltimore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106459"/>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172, Issue 5, 1 September 2010, Pages 558–565, </a:t>
            </a:r>
            <a:r>
              <a:rPr lang="en-US" altLang="en-US" sz="1000">
                <a:solidFill>
                  <a:srgbClr val="333333"/>
                </a:solidFill>
                <a:hlinkClick r:id="rId3"/>
              </a:rPr>
              <a:t>https://doi.org/10.1093/aje/kwq168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Predicted weight (in kilograms) by time to death, age at death, and cause of death for male decedents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38500" y="1371600"/>
            <a:ext cx="2667655"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Weight (in kilograms) by time to death for male decedents from the Baltimore Longitudinal Study of Aging, ...</vt:lpstr>
      <vt:lpstr>Figure 2. Predicted weight (in kilograms) by time to death and age at death for male decedents from the Baltimore ...</vt:lpstr>
      <vt:lpstr>Figure 3. Predicted weight (in kilograms) by time to death, age at death, and cause of death for male decedents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2024-04-27T01:41:28Z</dcterms:modified>
</cp:coreProperties>
</file>