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90B13-A289-4ADC-B405-781BB0B65D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6A3A1-709F-4431-AA70-01D09C6021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 generation example. A model of 1000 cortical neurons (Izhikevich 2003) can generate arbitrarily chosen current patterns in a postsynaptic cell. (A) Spike times (one neuron per row). (B) Membrane potential of a typical excitatory neuron in this network (scale bar 20 mV). (C) Current induced in 3 different postsynaptic cells, to which the network projects with different synaptic weights. Currents are optimal approximations (gray) of target patterns (black dashed). Top: smoothed and scaled reflection of the network's mean firing rate, middle: an arbitrarily chosen square current pulse, bottom: an arbitrarily chosen band-limited target (scale bars: 1 nA and 100 ms). Timescale in (C) applies to all panels.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AC438-211E-4BB5-A8AF-C9B7ABD611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1830–1840,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Pattern generation example. A model of 1000 cortical neurons (Izhikevich 2003) can generate arbitrarily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Pattern generation example. A model of 1000 cortical neurons (Izhikevich 2003) can generate arbitrarily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2024-04-26T20:04:46Z</dcterms:modified>
</cp:coreProperties>
</file>