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91D2A-EDEA-455D-BE52-234831E028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D4462-D1BD-41D9-8FC7-89E63190C3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Reverse OD plasticity in the late phase of the critical period. (A) OD histograms obtained from the inhibited (bottom, “MD + muscimol”) and untreated control (middle, “MD”) cortices of MD animals at the early (MD started at P22–26, n = 6 animals) and late (P40–46, n = 9) phases of the critical period and in adults (&gt;P500, n = 3). OD histograms of normal animals at matched age are shown on top (“normal”) for comparison (early, n = 3; late, n = 4). Neurons in OD group 1 and 7 responded only to the contralateral and ipsilateral eye, respectively. The deprived- (“closed”) and nondeprived (“open”) sides are indicated below each histogram. CBI, average and SD of CBI calculated for individual hemispheres. Total number of neurons: Normal, early 114, late 140; MD, early 187, late 301, adult 202; MD + muscimol, early 227, late 329, adult 148. (B) OD plasticity of individual animals. Each symbol represents the CBI value of a hemisphere, and the short horizontal bars indicate the mean of each animal group (diamond, normal; open circle, MD; filled circle, MD + muscimol). Deprived (“closed”) and nondeprived (“open”) sides are indicated for each group. *P &lt; 0.05; **P &lt; 0.001 (one-way ANOVA, post hoc Scheffe's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C064E-E02F-418A-8CAA-6DE8DD59A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2423–2428,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Reverse OD plasticity in the late phase of the critical period. (A) OD histograms obtained from the inhibited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Reverse OD plasticity in the late phase of the critical period. (A) OD histograms obtained from the inhibited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2024-04-26T10:28:57Z</dcterms:modified>
</cp:coreProperties>
</file>