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EC009E-95A9-4F62-B079-09EA6ABE17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E776B-ACFB-4EF9-BECC-485A652910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8576B8-F0CF-42CF-8F21-FEAC7FEDA3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2024-04-26T09:42:42Z</dcterms:modified>
</cp:coreProperties>
</file>