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46336-F34C-4E9E-AC50-6AC5575F9B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A9B35-64F2-443A-B99D-9CC88D0746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(BMI) distribution among children (6–9 years) in the US, Russia and China: by sex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29239-32EC-486E-91C2-4CD4FCE9C8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(BMI) distribution among adolescents (10–18 years) in the US, Russia and China: by sex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29239-32EC-486E-91C2-4CD4FCE9C84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prevalence of obesity and overweight in the US, Russia and China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29239-32EC-486E-91C2-4CD4FCE9C84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30.5.1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30.5.1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30.5.1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30, Issue 5, October 2001, Pages 1129–1136,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https://doi.org/10.1093/ije/30.5.1129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 </a:t>
            </a:r>
            <a:r>
              <a:rPr lang="en-US" altLang="en-US" b="0"/>
              <a:t>Body mass index (BMI) distribution among children (6–9 years) in the US, Russia and China: by sex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30, Issue 5, October 2001, Pages 1129–1136,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https://doi.org/10.1093/ije/30.5.1129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 </a:t>
            </a:r>
            <a:r>
              <a:rPr lang="en-US" altLang="en-US" b="0"/>
              <a:t>Body mass index (BMI) distribution among adolescents (10–18 years) in the US, Russia and China: by sex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2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30, Issue 5, October 2001, Pages 1129–1136,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https://doi.org/10.1093/ije/30.5.1129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 </a:t>
            </a:r>
            <a:r>
              <a:rPr lang="en-US" altLang="en-US" b="0"/>
              <a:t>Overall prevalence of obesity and overweight in the US, Russia and China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2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 Body mass index (BMI) distribution among children (6–9 years) in the US, Russia and China: by sex
</vt:lpstr>
      <vt:lpstr>Figure 2  Body mass index (BMI) distribution among adolescents (10–18 years) in the US, Russia and China: by sex
</vt:lpstr>
      <vt:lpstr>Figure 3  Overall prevalence of obesity and overweight in the US, Russia and China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2024-04-26T08:35:20Z</dcterms:modified>
</cp:coreProperties>
</file>