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171C6E-FD45-4B2B-A764-C5FE985D07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FB81D5-8A40-4BDC-8C18-3800F5C7BA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Longitudinal peak systolic velocities, peak systolic SR, and systolic ε of the right ventricular free wall in patients with repaired TOF and normal controls. Note the reduction in peak systolic velocities, peak systolic SR, and systolic ε in the TOF patients. In contrast, there is base-apex gradient for velocities in the TOF patients as well as in normal controls. * P &lt; 0.01 TOF patients vs. normal controls.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8136D4-16E0-420C-9BB8-C0A145FA11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Pearson's correlation between PRF and right ventricular deformation indices systolic ε and peak systolic SR measured at the right ventricular 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8136D4-16E0-420C-9BB8-C0A145FA11D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echocard/jep2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jechocard/jep2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11, Issue 4, May 2010, Pages 341–345,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https://doi.org/10.1093/ejechocard/jep209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Longitudinal peak systolic velocities, peak systolic SR, and systolic ε of the right ventricular free wall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038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11, Issue 4, May 2010, Pages 341–345,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https://doi.org/10.1093/ejechocard/jep209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Pearson's correlation between PRF and right ventricular deformation indices systolic ε and peak systolic SR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906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 Longitudinal peak systolic velocities, peak systolic SR, and systolic ε of the right ventricular free wall ...</vt:lpstr>
      <vt:lpstr>Figure 2 Pearson's correlation between PRF and right ventricular deformation indices systolic ε and peak systolic SR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2024-04-26T21:41:03Z</dcterms:modified>
</cp:coreProperties>
</file>