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861FE-F622-41F7-9699-A243FC2794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0EA86-B27E-4554-BF53-A43E06EBAF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Selected characteristics of protein–protein interfaces for the three classes of protein–protein complexes. ( A ) Buried accessible surface area in Å 2 (corresponding to the size of the interface). ( B ) Percentage of polar accessible surface area. ( C ) Total number of segments at the interface. ( D ) Gap volume at the interface in Å 3 (corresponding to the volume enclosed between the two protein partners). The thin bars represent the complete range distribution for a given property (from minimum to maximum values) and boxes correspond to 90% of the complexes (from 5% to 95% of the distribution). Median values are shown through a color change from dark to light blue, whereas average values are indicated as orange lines. Average values and standard deviations are also shown explicitly for each distribution.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6C2871-762F-41CA-A897-B44828A705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Overview of the 2P2Idb interface. ( A ) Protein–protein complexes divided into three subclasses can be selected using dropdown menus. ( B ) PDB structures corresponding to protein–protein complexes, free forms and protein–inhibitor complexes can be easily selected and visualized in a JSmol applet. All information included in the database including pre-calculated interface parameters, small compounds molecular descriptors and links to various websites of interest can be accessed. ( C ) Ligands in the 2P2I database can been searched by chemical properties. The range values of standard molecular descriptors can be defined to retrieve compounds from the database with matching properties.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6C2871-762F-41CA-A897-B44828A7055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w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Selected characteristics of protein–protein interfaces for the three classes of protein–protein complexes. (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07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Overview of the 2P2Idb interface. ( A ) Protein–protein complexes divided into three subclasses can be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673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Selected characteristics of protein–protein interfaces for the three classes of protein–protein complexes. ( ...</vt:lpstr>
      <vt:lpstr>Figure 2 Overview of the 2P2Idb interface. ( A ) Protein–protein complexes divided into three subclasses can be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2024-04-26T15:18:51Z</dcterms:modified>
</cp:coreProperties>
</file>