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2A6CD-9F44-4B6B-AC0E-4EA477C193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DD5239-CBAE-479F-9468-578D4F641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representation of functional runs. Stimulation blocks were punctuated by blocks of fixation. Stimulation blocks were comprised of 4 mini blocks consisting of 5 stimuli presented in silence followed by the collection of a single functional volume.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B7AC40-8D7E-4315-9AA0-E4B2AA87E7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1544–1553,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Graphical representation of functional runs. Stimulation blocks were punctuated by blocks of fixation.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Graphical representation of functional runs. Stimulation blocks were punctuated by blocks of fixation.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2024-04-27T00:12:43Z</dcterms:modified>
</cp:coreProperties>
</file>