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F12163-816B-4689-83F4-00EDDDE28F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FF1500-4FCD-4060-9C3A-DCB7313E69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D254E-3032-4808-8150-25A4D14CEA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2024-04-26T02:24:51Z</dcterms:modified>
</cp:coreProperties>
</file>