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2CC8D-B1F8-4108-A3F8-14838F9E05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50FE9-408A-4290-A249-5465E5E3F7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98C92-CFB5-4B4A-914B-737984CC35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2024-04-26T08:19:00Z</dcterms:modified>
</cp:coreProperties>
</file>