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5A4327-9063-4E87-A151-A961145B5C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79CA07-E532-44D5-A435-D6BC84ED9C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race and self-reported risk factors (in previous 6 months) by HIV status in study of lower genital tract infections.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4E5300-17F5-4FFC-AEBF-F17C93B374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34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29, Issue 5, November 1999, Pages 1145–1150,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https://doi.org/10.1086/313434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Distribution of race and self-reported risk factors (in previous 6 months) by HIV status in study of lower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Distribution of race and self-reported risk factors (in previous 6 months) by HIV status in study of lower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2024-04-26T15:25:46Z</dcterms:modified>
</cp:coreProperties>
</file>