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5C258B-11F9-45D5-ADB6-14BE14B750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3CC124-4E29-4F70-A669-3C560B186B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F1D76-2D12-40FA-861B-354FD78E1D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2024-04-26T02:58:57Z</dcterms:modified>
</cp:coreProperties>
</file>