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E1DE4-A7CF-4358-A7FC-BBED1841B9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AD417-3CD3-44FA-BBC1-A0083FE977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Time-varying forecasts of market depth. Lines depict three typical time series on the half-life () of the price impact of consecutive buy orders, defined as the number of consecutive buys needed for the impact to exceed half of its maximum. The half-life is computed based on our estimated dynamic model for, from left to right, Ashland, Exxon Mobil, and General Electric,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A6ED8-12AD-4235-BCC7-EA31799E45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finec/nbn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Financial Econometrics</a:t>
            </a:r>
            <a:r>
              <a:rPr lang="en-US" altLang="en-US" sz="1000">
                <a:solidFill>
                  <a:srgbClr val="333333"/>
                </a:solidFill>
              </a:rPr>
              <a:t>, Volume 6, Issue 2, Spring 2008, Pages 171–207,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https://doi.org/10.1093/jjfinec/nbn003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Time-varying forecasts of market depth. Lines depict three typical time series on the half-life ()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Time-varying forecasts of market depth. Lines depict three typical time series on the half-life ()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2024-04-26T23:02:50Z</dcterms:modified>
</cp:coreProperties>
</file>