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721F7-257A-4937-BEBE-BD25442CA0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9B856B-152E-4A54-BE40-B1F66FC9A3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Boutons from AES subdivisions appose SMI-32 immunostained neurons. The soma (A–D) as well as the primary (E–H), secondary (I–L), and tertiary (M–P) dendrites of SMI-32 immunostained neurons were apposed by boutons with different morphology and size, including those linked to thin axons by short stalks (A, E, I, and M), en passant boutons (B, F, J, and N), boutons terminaux (C, G, K, and O) and boutons with more complex configuration (D, H, L, and P). Arrows indicate cortical appositions on each neuron compartment. Scale bar = 25 μm in (P).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8C204E-C5BD-4DE2-B3A9-A380ECD48C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2902–2915, </a:t>
            </a:r>
            <a:r>
              <a:rPr lang="en-US" altLang="en-US" sz="1000">
                <a:solidFill>
                  <a:srgbClr val="333333"/>
                </a:solidFill>
                <a:hlinkClick r:id="rId3"/>
              </a:rPr>
              <a:t>https://doi.org/10.1093/cercor/bhp060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Boutons from AES subdivisions appose SMI-32 immunostained neurons. The soma (A–D) as well as the primary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Boutons from AES subdivisions appose SMI-32 immunostained neurons. The soma (A–D) as well as the primary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2024-04-26T17:17:19Z</dcterms:modified>
</cp:coreProperties>
</file>