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99D70E-48D6-4191-8E1A-2E19C6A17C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89120-1E43-4FAE-A93F-146B408A4C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78BB35-7B91-4BD7-9CE6-CD778162F6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2024-04-26T02:43:26Z</dcterms:modified>
</cp:coreProperties>
</file>