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05E4C-2525-470D-BA9D-9873441EDD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EDB26-88F7-4A46-B838-25CC48152A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(A–F) Low-power photomicrographs showing the distribution of striatal anterograde labeling observed in Case 62l after tracer injections in hand-related VLPF region (A and D), in PMv area F5a (B and E), and in hand-related IPL region (C and F). Sections A–C are adjacent and correspond to an AP level 3.3 mm rostral to the AC. Sections D–F are adjacent and correspond to an AP level 6.3 mm caudal to the AC. (A′–F′) Higher magnification views, taken from the sections shown in (A–F). Arrows point to the same blood vessel. In the left and right panels, the labeling was visualized with a double-labeling protocol (see Materials and Methods) in which the CTBg (in A, A′, D, and D′) and the LYD (in C, C′, F, and F′) labeling was stained blue and the BDA labeling was stained brown. In the middle panels (B, B′, E, and E′), the BDA labeling was visualized with the much more sensitive standard protocol. Scale bar in (A) applies also to (B–F). Scale bar in (A′) applies also to (B′–F′). Abbreviations as in Figures 2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965412-CA30-49E8-BBFA-19A703FF9C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3096–3115, </a:t>
            </a:r>
            <a:r>
              <a:rPr lang="en-US" altLang="en-US" sz="1000">
                <a:solidFill>
                  <a:srgbClr val="333333"/>
                </a:solidFill>
                <a:hlinkClick r:id="rId3"/>
              </a:rPr>
              <a:t>https://doi.org/10.1093/cercor/bhv135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(A–F) Low-power photomicrographs showing the distribution of striatal anterograde labeling observed in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(A–F) Low-power photomicrographs showing the distribution of striatal anterograde labeling observed in Case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2024-04-26T11:41:40Z</dcterms:modified>
</cp:coreProperties>
</file>