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6B380F-B66B-4A5C-912D-F9C284C5A2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27D821-D8B0-4944-9054-CDF22B87CF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Regression relationship of mean a) total abundance of forest-floor small mammals/ha, b) species richness, and c) species diversity, with mean volume (m3) of woody debris/ha in dispersed, piles, and windrows at the three study areas. Data points for China Valley (▲), Aberdeen (■), and Summerland (●).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8940CF-E258-4432-A707-017F1E490E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11-MAMM-A-250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93, Issue 6, 17 December 2012, Pages 1456–1468,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https://doi.org/10.1644/11-MAMM-A-250.1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Regression relationship of mean a) total abundance of forest-floor small mammals/ha, b) species richness,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Regression relationship of mean a) total abundance of forest-floor small mammals/ha, b) species richness,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2024-04-27T01:14:56Z</dcterms:modified>
</cp:coreProperties>
</file>