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D5EF3-9A8C-472D-A916-C61AE13746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2AF721-B810-490B-963F-78EB2DE71E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1. Median percentage of bias with the logistic regression, by strength of the exposure and number of events per confounder. In the logistic regression, the bias declines as the number of events per confounder increases. Values greater than zero indicate an overestimation of the effect of the exposure on the outcome. Negative values indicate an underestimation of the effect of the exposure on the outcome.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2D1B3-CB8A-44BD-A0D4-8CE3D415C2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g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158, Issue 3, 1 August 2003, Pages 280–287, </a:t>
            </a:r>
            <a:r>
              <a:rPr lang="en-US" altLang="en-US" sz="1000">
                <a:solidFill>
                  <a:srgbClr val="333333"/>
                </a:solidFill>
                <a:hlinkClick r:id="rId3"/>
              </a:rPr>
              <a:t>https://doi.org/10.1093/aje/kwg115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1. Median percentage of bias with the logistic regression, by strength of the exposure and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1. Median percentage of bias with the logistic regression, by strength of the exposure and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2024-04-26T11:30:46Z</dcterms:modified>
</cp:coreProperties>
</file>