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DC7B9-0B21-4818-BD52-2F4256782F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1687C9-1DAE-4888-9A76-40591A64CA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impact of recurrent focal segmental glomerulosclerosis on the overall graft outcome in A-FSGS group ( A ) and C-FSGS group ( B ). While recurrence affected the graft outcome in the adulthood-onset group (P = 0.005), recurrence was not associated with the graft outcome in the childhood-onset group (P = 0.558 by the log-rank test).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1CAC4-4016-4DC5-A76A-B0E9D6BB0A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r6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27, Issue 6, June 2012, Pages 2559–2565,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https://doi.org/10.1093/ndt/gfr699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The impact of recurrent focal segmental glomerulosclerosis on the overall graft outcome in A-FSGS group (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The impact of recurrent focal segmental glomerulosclerosis on the overall graft outcome in A-FSGS group (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2024-04-26T03:47:55Z</dcterms:modified>
</cp:coreProperties>
</file>