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5BE8F-E4D2-4842-B6A5-4531BDBC34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6ECA2-5BF4-4D9A-A8F5-3E0B235DD1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Antibody-mediated pure red cell aplasia (PCRA) cases, 1997–2002. Data from Schellekens [18], by permission of Oxford University Press.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E9740-C95A-4B4B-B0CD-6CC9BA642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plus/sfn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NDT Plus</a:t>
            </a:r>
            <a:r>
              <a:rPr lang="en-US" altLang="en-US" sz="1000">
                <a:solidFill>
                  <a:srgbClr val="333333"/>
                </a:solidFill>
              </a:rPr>
              <a:t>, Volume 2, Issue suppl_1, January 2009, Pages i27–i36,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https://doi.org/10.1093/ndtplus/sfn177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Antibody-mediated pure red cell aplasia (PCRA) cases, 1997–2002. Data from Schellekens [18], by permission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Antibody-mediated pure red cell aplasia (PCRA) cases, 1997–2002. Data from Schellekens [18], by permission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2024-04-26T04:58:48Z</dcterms:modified>
</cp:coreProperties>
</file>