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01A503-ED1F-424B-8E7F-992131AAF2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4DCC2E-3E75-4168-A2B5-E80CC8BF83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0A565D-59BB-4F7C-BADC-7BF76E070E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2024-04-26T08:03:46Z</dcterms:modified>
</cp:coreProperties>
</file>