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32675-8088-40E1-B913-5B8D3D9DFA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2B930-A0E4-49A8-AF1F-FFCBC3ECFB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Reelin levels are unaltered in map1b mutants. (A) RT-PCR for reelin mRNA showing no significant variations amongst wild-type, heterozygous and homozygous animals. Samples were normalized against actin mRNA internal control. (B) Western blot of brain extracts derived from wild-type and homozygous animals showing no signicant variations in the levels of Reelin protein. Samples were normalized against tubulin as an internal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8611C-5AF9-43FE-B916-4F1A9467A5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1134–1145,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Reelin levels are unaltered in map1b mutants. (A) RT-PCR for reelin mRNA showing no significant variations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Reelin levels are unaltered in map1b mutants. (A) RT-PCR for reelin mRNA showing no significant variations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2024-04-26T22:07:20Z</dcterms:modified>
</cp:coreProperties>
</file>