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E2FA37-31F1-4C39-AE64-13F1C676622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B8987D-8D26-43E2-B147-413D2CFC140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Tracing of inferior temporal sulci for CP and control participants and fusiform gyrus demarcation. (A) Ventral view of inferior surface of a normal brain with cerebellum and brainstem stripped away. Anterior (AF) and posterior (PF) fusiform tracings in the right (R) hemisphere, and tracing of the C and OT sulci in the left (L) hemisphere. Deviation of the C and OT sulci from the midline was measured at levels of A (midway of the aF), P (midway of the pF), and M (midway between the anterior and posterior end of the fusiform gyrus). The solid line indicates the distances between the midline and C and the dashed line between the midline and OT. The maximal width from side to side was measured to correct for differences in head width. (B) Individual tracings for C and OT sulci for each of 6 CPs (left panel: orange = OT; red = C) and each of 12 control participants (middle; green = OT; blue = C) and the overlay of the group means (right panel). Orange and green: OT sulcus. Red and blue: C sulcus. Thinner lines: each individual sulcus. Thicker lines: the trends of all individual lines in each group generated using least square technique.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E562E7-399D-4EAC-95A9-00A22E928A5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14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10, October 2007, Pages 2354–2363,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https://doi.org/10.1093/cercor/bhl144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Tracing of inferior temporal sulci for CP and control participants and fusiform gyrus demarcation. (A)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Tracing of inferior temporal sulci for CP and control participants and fusiform gyrus demarcation. (A)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2024-04-26T05:29:27Z</dcterms:modified>
</cp:coreProperties>
</file>