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0B306-DE44-489E-9CD8-5336238283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9AC79-E272-4C52-BAA5-AC4C3AA672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7ABE1-8FB4-469D-B283-BDFF6450D6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2024-04-27T05:19:55Z</dcterms:modified>
</cp:coreProperties>
</file>