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CFBBD1-86F4-450E-B2B5-DB42CCCC0C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4B5CC1-4364-47D6-ABF7-BF81FA7C5D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Organizational structure of NYC-CDRN (New York City Clinical Data Research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the BMJ Publishing Group Limited. For permission to use (where not already granted under a licence) please go to http://group.bmj.com/group/rights-licensing/permissionsThis is an Open Access article distributed under the terms of the Creative Commons Attribution-NonCommercial licence (http://creativecommons.org/licenses/by-nc/3.0/)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6E7C31-0821-4BAE-B119-235C9A325D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amiajnl-2014-0027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21, Issue 4, July 2014, Pages 587–590, </a:t>
            </a:r>
            <a:r>
              <a:rPr lang="en-US" altLang="en-US" sz="1000">
                <a:solidFill>
                  <a:srgbClr val="333333"/>
                </a:solidFill>
                <a:hlinkClick r:id="rId3"/>
              </a:rPr>
              <a:t>https://doi.org/10.1136/amiajnl-2014-002764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Organizational structure of NYC-CDRN (New York City Clinical Data Research Network).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Organizational structure of NYC-CDRN (New York City Clinical Data Research Network).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2024-04-26T05:22:15Z</dcterms:modified>
</cp:coreProperties>
</file>