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580AC-D563-4DF9-8973-CAA3604490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E4F60-28BB-40B5-B184-84BE16E44C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357DB-8828-4BE7-9796-54F2B9D633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2024-04-26T10:25:47Z</dcterms:modified>
</cp:coreProperties>
</file>