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A6E952-E6C4-4877-A1E8-F0C5018A5E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CCDAB4-355A-4480-AD51-B7D40ED2F6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7A6F2F-469B-4221-8242-17694B0A9F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2024-04-26T12:45:14Z</dcterms:modified>
</cp:coreProperties>
</file>