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8F8CCD-9F74-47F2-9C76-00878CFAA2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5691D7-E9FC-43C4-91ED-875EC7EEC7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Five groups were tested: a group that underwent 2 consecutive episodes of stress (each episode of 30 min on the EP, separated by 30 min at home cage, EP-EP, n = 5) and then received TBS, a group that underwent 2 consecutive amygdala priming episodes and then received TBS (1 h and 30 s before TBS, BLA-BLA, n = 6), a group exposed to the EP stress and the amygdala BLA priming 30 s before TBS (EP + priming, n = 6), a group that was exposed to a single episode of EP (EP, n = 4), and a control group that received only TBS (TBS only, n = 6). ANOVA analysis with repeated measures on the post-TBS time points revealed significant differences between the groups (F4,22 = 6.85, P = 0.001). The group of a single exposure to EP had impairment in LTP, and the other groups with 2 episodes of BLA/EP or combined manipulations had intact levels of LTP. Inset: representative average waveforms. Horizontal bar = 10 ms, vertical bar = 0.2 mV. Arrow denotes the application of TBS.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D18B44-C1E9-4728-BF78-EFAAC60D74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3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10, October 2010, Pages 2433–2441,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https://doi.org/10.1093/cercor/bhp311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Five groups were tested: a group that underwent 2 consecutive episodes of stress (each episode of 30 min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Five groups were tested: a group that underwent 2 consecutive episodes of stress (each episode of 30 min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2024-04-27T03:24:15Z</dcterms:modified>
</cp:coreProperties>
</file>