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5016C-DE98-4304-B434-40047E44F0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13A87-7534-430F-8EEC-A8F917D1D8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3. Persistent neurons: linear and sigmoidal fits of firing rate, averaged over the entire delay period, as a function of f1. (a) Histogram of slopes of neurons classified as linear. Insets show examples of fits for individual neurons. Tickmarks on x-axis of insets indicate 10, 20 and 30 pulses/s of stimulus f1; y-axis units are spikes/s and thick grey lines are linear fits. (b) Scatterplot of slopes (β) and midpoints (θ) of neurons classified as sigmoidal. Each data point represents one neuron. Insets follow same conventions as in (a), but grey lines are sigmoidal fits. Histograms of values of θ (above) and β (right) show, in the extreme bins, number of outliers not shown in the central scatterplot.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7140F-7718-40E1-8193-452AE17AAD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1196–1207, </a:t>
            </a:r>
            <a:r>
              <a:rPr lang="en-US" altLang="en-US" sz="1000">
                <a:solidFill>
                  <a:srgbClr val="333333"/>
                </a:solidFill>
                <a:hlinkClick r:id="rId3"/>
              </a:rPr>
              <a:t>https://doi.org/10.1093/cercor/bhg100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3. Persistent neurons: linear and sigmoidal fits of firing rate, averaged over the entire delay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3. Persistent neurons: linear and sigmoidal fits of firing rate, averaged over the entire delay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2024-04-26T05:18:18Z</dcterms:modified>
</cp:coreProperties>
</file>