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9BF01B-4C06-4972-AD83-495967D68C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661D73-C709-4E99-AA52-521B69F847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C3ABE4-A6AF-41A1-8CD2-16FDB386411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2024-09-20T05:49:50Z</dcterms:modified>
</cp:coreProperties>
</file>