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BF01B-4C06-4972-AD83-495967D68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61D73-C709-4E99-AA52-521B69F84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3ABE4-A6AF-41A1-8CD2-16FDB3864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2024-09-20T05:49:50Z</dcterms:modified>
</cp:coreProperties>
</file>