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E7D23-39C2-4D7B-8CD6-074EA5F3CC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A633D-B8D2-4BBD-9FEF-D7CC618843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11B3D-D4C0-4150-B029-436791EC53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2024-09-19T08:25:28Z</dcterms:modified>
</cp:coreProperties>
</file>