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D49CF05-159D-4EF7-9082-90E459F1ADD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D87D9D4-3E78-437B-B5CB-706BDFDFA48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F7630F4-B18F-4E19-AD7E-EE179F60D12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2024-04-26T18:20:27Z</dcterms:modified>
</cp:coreProperties>
</file>