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1BFB00-5946-4D97-BB1C-E85A80DBEB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B17056-CF57-4D77-A43E-90F13ED6B5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7D98F2-9BE8-430C-BF5C-D22ADDB4A6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2024-04-27T03:58:25Z</dcterms:modified>
</cp:coreProperties>
</file>