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23772-9A75-48A1-A43C-917627AF64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13FA5-CF18-4D21-8802-B5FE000AFA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of adenosinergic cardioprotective signalling. Possible aging are highlighted in italicized text. Pathways of protection remain unclear, though evidence supports roles for PKC, mito KATP channels, ROS generation, and MAPKs. There is some support for PI3-kinase signaling. Abbreviations: AK, adenosine kinase; mito KATP, mitochondrial ATP-sensitive K+ channels; PKC, protein kinase C; PL, phospholipase; PLC, phospholipase C; PLD, phospholipase D; ROS, reactive oxygen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D3B70-8919-4528-B73A-541BBE9781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11.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2, May 2005, Pages 245–255, </a:t>
            </a:r>
            <a:r>
              <a:rPr lang="en-US" altLang="en-US" sz="1000">
                <a:solidFill>
                  <a:srgbClr val="333333"/>
                </a:solidFill>
                <a:hlinkClick r:id="rId3"/>
              </a:rPr>
              <a:t>https://doi.org/10.1016/j.cardiores.2004.11.008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of adenosinergic cardioprotective signalling. Possible aging are highlighted in italicized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Schematic of adenosinergic cardioprotective signalling. Possible aging are highlighted in italicized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2024-04-26T22:10:20Z</dcterms:modified>
</cp:coreProperties>
</file>