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D6AD09-15BD-471E-9BB4-7CAA46FF4B7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5604D9-C862-4D69-9AAD-86B4A7BC4E8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Low-power photomicrograph showing double immunocytochemical staining for TH/NeuN. (B) High magnification of framed area shown in (A). Arrows indicate TH-ir axons distributed in the neuropil. (C) High magnification showing NeuN-ir pyramidal cells (P) contacted by TH-ir axonal boutons. Scale bar = 30 μm (A) and 10 μm (B, C).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17D550-6B25-4305-822C-68F767ABAA1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3.3.29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3, March 2003, Pages 297–307,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https://doi.org/10.1093/cercor/13.3.297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 </a:t>
            </a:r>
            <a:r>
              <a:rPr lang="en-US" altLang="en-US" b="0"/>
              <a:t>(A) Low-power photomicrograph showing double immunocytochemical staining for TH/NeuN. (B) High magnification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 (A) Low-power photomicrograph showing double immunocytochemical staining for TH/NeuN. (B) High magnification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2024-09-19T10:22:56Z</dcterms:modified>
</cp:coreProperties>
</file>