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5738A-A625-46A5-BD1C-FEB8B71079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63DCC-5802-4C58-BED8-3BAFDBE151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Kyle Willett's map of the UK in terms of your distance from the nearest astronomy group: the smaller the tile, the closer you are to astronomy.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CD6E7-2288-4DEA-94D6-28E566F06A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Hack days tend to harness creativity of all sorts, in this case marrying the Mars Express dataset with the internet meme Nyan Cat.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CD6E7-2288-4DEA-94D6-28E566F06A7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littleBits exoplanet detector and cup orrery built by Edward Gomez and Robert Simpson.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CD6E7-2288-4DEA-94D6-28E566F06A7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Galaxy cluster knitted by Jane Greaves and many others.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CD6E7-2288-4DEA-94D6-28E566F06A7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strogeo/atu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strogeo/atu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strogeo/atu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strogeo/atu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55, Issue 4, August 2014, Pages 4.15–4.16,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https://doi.org/10.1093/astrogeo/atu159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1: </a:t>
            </a:r>
            <a:r>
              <a:rPr lang="en-US" altLang="en-US" b="0"/>
              <a:t>Kyle Willett's map of the UK in terms of your distance from the nearest astronomy group: the smaller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629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55, Issue 4, August 2014, Pages 4.15–4.16,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https://doi.org/10.1093/astrogeo/atu159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2: </a:t>
            </a:r>
            <a:r>
              <a:rPr lang="en-US" altLang="en-US" b="0"/>
              <a:t>Hack days tend to harness creativity of all sorts, in this case marrying the Mars Express dataset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122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55, Issue 4, August 2014, Pages 4.15–4.16,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https://doi.org/10.1093/astrogeo/atu159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3: </a:t>
            </a:r>
            <a:r>
              <a:rPr lang="en-US" altLang="en-US" b="0"/>
              <a:t>The littleBits exoplanet detector and cup orrery built by Edward Gomez and Robert Simpson.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55, Issue 4, August 2014, Pages 4.15–4.16,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https://doi.org/10.1093/astrogeo/atu159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4: </a:t>
            </a:r>
            <a:r>
              <a:rPr lang="en-US" altLang="en-US" b="0"/>
              <a:t>Galaxy cluster knitted by Jane Greaves and many others.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58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1: Kyle Willett's map of the UK in terms of your distance from the nearest astronomy group: the smaller the ...</vt:lpstr>
      <vt:lpstr>2: Hack days tend to harness creativity of all sorts, in this case marrying the Mars Express dataset with the ...</vt:lpstr>
      <vt:lpstr>3: The littleBits exoplanet detector and cup orrery built by Edward Gomez and Robert Simpson.
</vt:lpstr>
      <vt:lpstr>4: Galaxy cluster knitted by Jane Greaves and many others.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2024-04-26T14:38:25Z</dcterms:modified>
</cp:coreProperties>
</file>