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7B86B-9342-42A6-98CD-81B3EC626B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839D1-9A45-4519-9EAD-5885E3C1DD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Coexpression of Pax6 and Olig2 transcription factors. (A–D) At 8–9 g.w. on the cryosections the two transcription factors are coexpressed in the same cells (arrows) of medial cerebral cortex (compare with Fig. 1E) and (D) the CSB (compare with Fig. 1A). (E–G) At 15 g.w., this colocalization is demonstrated in the LGE. (H–J) At 20 g.w. in the SVZ mixed cell culture after 14 div, proliferating cells occasionally coexpress Pax6 and Olig2 (arrow). Scale bars: (A–D), 50 μm; (E–G), 25 μm; (H–J),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CDFC6-BB0C-4488-84D8-7EB99E7FD2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1455–1465, </a:t>
            </a:r>
            <a:r>
              <a:rPr lang="en-US" altLang="en-US" sz="1000">
                <a:solidFill>
                  <a:srgbClr val="333333"/>
                </a:solidFill>
                <a:hlinkClick r:id="rId3"/>
              </a:rPr>
              <a:t>https://doi.org/10.1093/cercor/bhm181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Coexpression of Pax6 and Olig2 transcription factors. (A–D) At 8–9 g.w. on the cryosections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Coexpression of Pax6 and Olig2 transcription factors. (A–D) At 8–9 g.w. on the cryosections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2024-04-26T13:40:25Z</dcterms:modified>
</cp:coreProperties>
</file>